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2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8e62892d8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8e62892d8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e62892d8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e62892d8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8e62892d88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8e62892d88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626652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e62892d88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8e62892d88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e62892d88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e62892d88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e62892d88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e62892d88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e62892d88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8e62892d88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author/37398268400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hyperlink" Target="https://ieeexplore.ieee.org/author/37088468902" TargetMode="External"/><Relationship Id="rId4" Type="http://schemas.openxmlformats.org/officeDocument/2006/relationships/hyperlink" Target="https://ieeexplore.ieee.org/author/3708639372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2571750"/>
            <a:ext cx="8520600" cy="999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sz="4000" b="1" dirty="0"/>
              <a:t>Basic Human Movement Detection using Python3</a:t>
            </a:r>
            <a:endParaRPr sz="4000" b="1"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36779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Member Names: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/>
              <a:t>Pradipt Kalamkar </a:t>
            </a:r>
            <a:endParaRPr sz="17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dirty="0"/>
          </a:p>
        </p:txBody>
      </p:sp>
      <p:sp>
        <p:nvSpPr>
          <p:cNvPr id="56" name="Google Shape;56;p13"/>
          <p:cNvSpPr txBox="1"/>
          <p:nvPr/>
        </p:nvSpPr>
        <p:spPr>
          <a:xfrm>
            <a:off x="1894113" y="1795425"/>
            <a:ext cx="4680857" cy="6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Domain Name         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DIGITAL IMAGE PROCESSING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000" y="0"/>
            <a:ext cx="8039593" cy="11517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0" y="1071325"/>
            <a:ext cx="9144000" cy="4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/>
              <a:t>Department Of Computer Engineering</a:t>
            </a:r>
            <a:endParaRPr sz="1600"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311700" y="152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Statement/ Topic Description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2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2200" dirty="0"/>
              <a:t>In today’s modern world of CCTVs and surveillance many systems are being developed to track human motion in order to keep an eye on any suspicious person or his activity. </a:t>
            </a:r>
          </a:p>
          <a:p>
            <a:r>
              <a:rPr lang="en-IN" sz="2200" dirty="0"/>
              <a:t>For this our first step will be to detect every person in the frame of the camera properly. </a:t>
            </a:r>
          </a:p>
          <a:p>
            <a:r>
              <a:rPr lang="en-IN" sz="2200" dirty="0"/>
              <a:t>Hence, our aim in this project will be developing a system that should detect all moving objects in our camera frame with minimal number of errors. </a:t>
            </a:r>
            <a:endParaRPr dirty="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8868" y="152550"/>
            <a:ext cx="1083283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824" y="152550"/>
            <a:ext cx="717222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152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2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IN" sz="2800" dirty="0"/>
              <a:t>Our aim in this project will be developing a system that should detect moving objects using Computer Vision (OpenCV library) in Python3.</a:t>
            </a:r>
            <a:endParaRPr sz="2800" dirty="0"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8868" y="152550"/>
            <a:ext cx="1083283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824" y="152550"/>
            <a:ext cx="717222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311700" y="152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Technologies Used</a:t>
            </a:r>
            <a:endParaRPr dirty="0"/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2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dirty="0"/>
              <a:t>Python3</a:t>
            </a:r>
          </a:p>
          <a:p>
            <a:r>
              <a:rPr lang="en-US" sz="2400" dirty="0"/>
              <a:t>Libraries used : </a:t>
            </a:r>
          </a:p>
          <a:p>
            <a:pPr marL="0" indent="0">
              <a:buNone/>
            </a:pPr>
            <a:r>
              <a:rPr lang="en-US" sz="2400" dirty="0"/>
              <a:t>   -OpenCV – For our processing our frames.</a:t>
            </a:r>
          </a:p>
          <a:p>
            <a:pPr marL="0" indent="0">
              <a:buNone/>
            </a:pPr>
            <a:r>
              <a:rPr lang="en-US" sz="2400" dirty="0"/>
              <a:t>   -NumPy – For use of arrays.</a:t>
            </a:r>
          </a:p>
          <a:p>
            <a:r>
              <a:rPr lang="en-US" sz="2400" dirty="0"/>
              <a:t>IDE: </a:t>
            </a:r>
            <a:r>
              <a:rPr lang="en-US" sz="2400" dirty="0" err="1"/>
              <a:t>Jupyter</a:t>
            </a:r>
            <a:r>
              <a:rPr lang="en-US" sz="2400" dirty="0"/>
              <a:t> Lab</a:t>
            </a:r>
          </a:p>
          <a:p>
            <a:pPr marL="0" indent="0">
              <a:spcAft>
                <a:spcPts val="1600"/>
              </a:spcAft>
              <a:buNone/>
            </a:pPr>
            <a:endParaRPr sz="1600" dirty="0"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8868" y="152550"/>
            <a:ext cx="1083283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824" y="152550"/>
            <a:ext cx="717222" cy="5727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56613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311700" y="152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Detail Project Workflow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0" name="Google Shape;80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2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Font typeface="+mj-lt"/>
              <a:buAutoNum type="alphaUcPeriod"/>
            </a:pPr>
            <a:r>
              <a:rPr lang="en-IN" sz="2200" dirty="0"/>
              <a:t>Importing Libraries that we will need.</a:t>
            </a:r>
          </a:p>
          <a:p>
            <a:pPr lvl="0">
              <a:buFont typeface="+mj-lt"/>
              <a:buAutoNum type="alphaUcPeriod"/>
            </a:pPr>
            <a:r>
              <a:rPr lang="en-IN" sz="2200" dirty="0"/>
              <a:t>Capturing the Video. (In our case we will use a test video)</a:t>
            </a:r>
          </a:p>
          <a:p>
            <a:pPr lvl="0">
              <a:buFont typeface="+mj-lt"/>
              <a:buAutoNum type="alphaUcPeriod"/>
            </a:pPr>
            <a:r>
              <a:rPr lang="en-IN" sz="2200" dirty="0"/>
              <a:t>Convert the image into its grayscale.</a:t>
            </a:r>
          </a:p>
          <a:p>
            <a:pPr lvl="0">
              <a:buFont typeface="+mj-lt"/>
              <a:buAutoNum type="alphaUcPeriod"/>
            </a:pPr>
            <a:r>
              <a:rPr lang="en-IN" sz="2200" dirty="0"/>
              <a:t>Blur and carry out the filtering process on the video.</a:t>
            </a:r>
          </a:p>
          <a:p>
            <a:pPr lvl="0">
              <a:buFont typeface="+mj-lt"/>
              <a:buAutoNum type="alphaUcPeriod"/>
            </a:pPr>
            <a:r>
              <a:rPr lang="en-IN" sz="2200" dirty="0"/>
              <a:t>Find the Contours.</a:t>
            </a:r>
          </a:p>
          <a:p>
            <a:pPr lvl="0">
              <a:buFont typeface="+mj-lt"/>
              <a:buAutoNum type="alphaUcPeriod"/>
            </a:pPr>
            <a:r>
              <a:rPr lang="en-IN" sz="2200" dirty="0"/>
              <a:t>Once contours are located, highlight the movement using boxes.</a:t>
            </a:r>
          </a:p>
          <a:p>
            <a:pPr lvl="0">
              <a:buFont typeface="+mj-lt"/>
              <a:buAutoNum type="alphaUcPeriod"/>
            </a:pPr>
            <a:r>
              <a:rPr lang="en-IN" sz="2200" dirty="0"/>
              <a:t>Give the output video and save it.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dirty="0"/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8868" y="152550"/>
            <a:ext cx="1083283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824" y="152550"/>
            <a:ext cx="717222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152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Output </a:t>
            </a:r>
            <a:r>
              <a:rPr lang="en-IN" dirty="0"/>
              <a:t>Screenshots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2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Screenshots of output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8868" y="152550"/>
            <a:ext cx="1083283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824" y="152550"/>
            <a:ext cx="717222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D79B2A-9035-46D4-BD51-CC0F6746E7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666" y="1562928"/>
            <a:ext cx="3991738" cy="23291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F81F66-E334-496E-8DF8-5041DDDB92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5428" y="790393"/>
            <a:ext cx="3942016" cy="23291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9E3D61-AA93-4DA2-B918-C2F679CE60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3438" y="3119584"/>
            <a:ext cx="3884006" cy="202391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152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Acknowledgement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2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I would like to thank my Project guide Prof. Archana </a:t>
            </a:r>
            <a:r>
              <a:rPr lang="en-US" dirty="0" err="1"/>
              <a:t>Kotangale</a:t>
            </a:r>
            <a:r>
              <a:rPr lang="en-US" dirty="0"/>
              <a:t> for giving me guidance and motivation. I would also like to thank Prof. Charles Severance whose wonderful PY4E course gave me an </a:t>
            </a:r>
            <a:r>
              <a:rPr lang="en-US" dirty="0" err="1"/>
              <a:t>indepth</a:t>
            </a:r>
            <a:r>
              <a:rPr lang="en-US" dirty="0"/>
              <a:t> knowledge of python3 and the Coursera guided project coursework which helped me in learning the OpenCV library which is a big world in itself. Lastly but not the least, I would sincerely thank APSIT SKILLS for giving me this platform and access to wonderful courses on Coursera which have definitely helped me in this project and the skills that I have learned, I hope they keep helping me in the future !!!!</a:t>
            </a:r>
            <a:endParaRPr dirty="0"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8868" y="152550"/>
            <a:ext cx="1083283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4824" y="152550"/>
            <a:ext cx="717222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311700" y="1525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04" name="Google Shape;10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2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dirty="0"/>
              <a:t> </a:t>
            </a:r>
            <a:r>
              <a:rPr lang="en-US" sz="1400" dirty="0"/>
              <a:t>D. Lee, H. Suk, S. Park and S. Lee, "Motion Influence Map for Unusual Human Activity Detection and Localization in Crowded Scenes", </a:t>
            </a:r>
            <a:r>
              <a:rPr lang="en-US" sz="1400" i="1" dirty="0"/>
              <a:t>IEEE Transactions on Circuits and Systems for Video Technology</a:t>
            </a:r>
            <a:r>
              <a:rPr lang="en-US" sz="1400" dirty="0"/>
              <a:t>, vol. 25, no. 10, pp. 1612-1623, Oct. 2015.</a:t>
            </a:r>
          </a:p>
          <a:p>
            <a:pPr marL="285750" indent="-285750">
              <a:spcAft>
                <a:spcPts val="1600"/>
              </a:spcAft>
            </a:pPr>
            <a:r>
              <a:rPr lang="en-IN" sz="1400" dirty="0">
                <a:hlinkClick r:id="rId3"/>
              </a:rPr>
              <a:t>Arun Kumar </a:t>
            </a:r>
            <a:r>
              <a:rPr lang="en-IN" sz="1400" dirty="0" err="1">
                <a:hlinkClick r:id="rId3"/>
              </a:rPr>
              <a:t>Jhapate</a:t>
            </a:r>
            <a:r>
              <a:rPr lang="en-IN" sz="1400" dirty="0">
                <a:hlinkClick r:id="rId3"/>
              </a:rPr>
              <a:t> </a:t>
            </a:r>
            <a:r>
              <a:rPr lang="en-IN" sz="1400" dirty="0"/>
              <a:t>; </a:t>
            </a:r>
            <a:r>
              <a:rPr lang="en-IN" sz="1400" dirty="0">
                <a:hlinkClick r:id="rId4"/>
              </a:rPr>
              <a:t>Sunil Malviya </a:t>
            </a:r>
            <a:r>
              <a:rPr lang="en-IN" sz="1400" dirty="0"/>
              <a:t>; </a:t>
            </a:r>
            <a:r>
              <a:rPr lang="en-IN" sz="1400" dirty="0">
                <a:hlinkClick r:id="rId5"/>
              </a:rPr>
              <a:t>Monika </a:t>
            </a:r>
            <a:r>
              <a:rPr lang="en-IN" sz="1400" dirty="0" err="1">
                <a:hlinkClick r:id="rId5"/>
              </a:rPr>
              <a:t>Jhapate</a:t>
            </a:r>
            <a:r>
              <a:rPr lang="en-IN" sz="1400" dirty="0"/>
              <a:t> </a:t>
            </a:r>
            <a:r>
              <a:rPr lang="en-US" sz="1400" dirty="0"/>
              <a:t>Unusual Crowd Activity Detection using OpenCV and Motion Influence Map https://ieeexplore.ieee.org/document/9170704/</a:t>
            </a:r>
          </a:p>
          <a:p>
            <a:pPr marL="285750" indent="-285750">
              <a:spcAft>
                <a:spcPts val="1600"/>
              </a:spcAft>
            </a:pPr>
            <a:r>
              <a:rPr lang="en-IN" sz="1400" dirty="0"/>
              <a:t>Varsha </a:t>
            </a:r>
            <a:r>
              <a:rPr lang="en-IN" sz="1400" dirty="0" err="1"/>
              <a:t>Shrirang</a:t>
            </a:r>
            <a:r>
              <a:rPr lang="en-IN" sz="1400" dirty="0"/>
              <a:t> </a:t>
            </a:r>
            <a:r>
              <a:rPr lang="en-IN" sz="1400" dirty="0" err="1"/>
              <a:t>Nanaware</a:t>
            </a:r>
            <a:r>
              <a:rPr lang="en-IN" sz="1400" dirty="0"/>
              <a:t>, Mohan Harihar </a:t>
            </a:r>
            <a:r>
              <a:rPr lang="en-IN" sz="1400" dirty="0" err="1"/>
              <a:t>Nerkar</a:t>
            </a:r>
            <a:r>
              <a:rPr lang="en-IN" sz="1400" dirty="0"/>
              <a:t> and C.M. Patil, "A Review of the Detection Methodologies of Multiple Human Tracking &amp; Action Recognition in a Real Time Video Surveillance", IEEE International Conference on Power Control Signals and Instrumentation Engineering (ICPCSI-2017</a:t>
            </a:r>
            <a:r>
              <a:rPr lang="en-IN" dirty="0"/>
              <a:t>).</a:t>
            </a:r>
            <a:endParaRPr lang="en-US" b="1" dirty="0"/>
          </a:p>
          <a:p>
            <a:pPr marL="285750" indent="-285750">
              <a:spcAft>
                <a:spcPts val="1600"/>
              </a:spcAft>
            </a:pPr>
            <a:endParaRPr lang="en-US" sz="1400" dirty="0"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98868" y="152550"/>
            <a:ext cx="1083283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4824" y="152550"/>
            <a:ext cx="717222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343</Words>
  <Application>Microsoft Office PowerPoint</Application>
  <PresentationFormat>On-screen Show (16:9)</PresentationFormat>
  <Paragraphs>34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0" baseType="lpstr">
      <vt:lpstr>Arial</vt:lpstr>
      <vt:lpstr>Simple Light</vt:lpstr>
      <vt:lpstr>Basic Human Movement Detection using Python3</vt:lpstr>
      <vt:lpstr>Problem Statement/ Topic Description </vt:lpstr>
      <vt:lpstr>Abstract</vt:lpstr>
      <vt:lpstr>Technologies Used</vt:lpstr>
      <vt:lpstr>Detail Project Workflow </vt:lpstr>
      <vt:lpstr>Output Screenshots </vt:lpstr>
      <vt:lpstr>Acknowledgement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Human Movement Detection using Python3</dc:title>
  <cp:lastModifiedBy>Pradipt Kalamkar</cp:lastModifiedBy>
  <cp:revision>4</cp:revision>
  <dcterms:modified xsi:type="dcterms:W3CDTF">2020-09-25T17:56:55Z</dcterms:modified>
</cp:coreProperties>
</file>